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645"/>
    <a:srgbClr val="2A3B83"/>
    <a:srgbClr val="067C7E"/>
    <a:srgbClr val="E56C0F"/>
    <a:srgbClr val="E8B85B"/>
    <a:srgbClr val="F4F49B"/>
    <a:srgbClr val="F4E6D0"/>
    <a:srgbClr val="C488CC"/>
    <a:srgbClr val="1E347D"/>
    <a:srgbClr val="D62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99" autoAdjust="0"/>
    <p:restoredTop sz="94660"/>
  </p:normalViewPr>
  <p:slideViewPr>
    <p:cSldViewPr snapToGrid="0">
      <p:cViewPr>
        <p:scale>
          <a:sx n="75" d="100"/>
          <a:sy n="75" d="100"/>
        </p:scale>
        <p:origin x="1397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98687-23A3-428C-B4AF-2A383AB2B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F0F529-E5A0-44AA-BF59-03BA85E00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ABA21F-42B6-442B-944B-B0E99F29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BBE4-8F38-4464-B6C8-71B4B0C5BACE}" type="datetimeFigureOut">
              <a:rPr lang="es-MX" smtClean="0"/>
              <a:t>19/05/2021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87515D-2689-4B23-A47A-DDBB42CB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A625BA-260D-455D-A3FF-C7B2C934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56AC-381D-4943-AA64-61971DC7F4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614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751BA-992D-45CF-B5FF-04183E9A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2AA670-2C49-4ECA-BAC8-026FA4BFB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4E048C-2AA9-44E6-A02D-210007FD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BBE4-8F38-4464-B6C8-71B4B0C5BACE}" type="datetimeFigureOut">
              <a:rPr lang="es-MX" smtClean="0"/>
              <a:t>19/05/2021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774FB8-76D9-401B-BDAD-D52203E2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456CAD-BF5E-46F1-BB3D-51C80BE6E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56AC-381D-4943-AA64-61971DC7F4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194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9DC0B6-380D-4BEB-9520-AB8978B6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7420DEB-811A-4150-AABD-4EB9FF1E1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5BD068-8210-4802-A5D4-58718459F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BBE4-8F38-4464-B6C8-71B4B0C5BACE}" type="datetimeFigureOut">
              <a:rPr lang="es-MX" smtClean="0"/>
              <a:t>19/05/2021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915832-A9E6-4C24-B2F8-56321B7C1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AA2A0D-96CC-4308-9173-CEDD65668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56AC-381D-4943-AA64-61971DC7F4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206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8D0AA-F6EF-423E-9F55-9B1F522E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744693-D1C7-4A5F-9AB5-9286DEBE1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59AB7B-C881-49DE-8C90-34E78D6D5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BBE4-8F38-4464-B6C8-71B4B0C5BACE}" type="datetimeFigureOut">
              <a:rPr lang="es-MX" smtClean="0"/>
              <a:t>19/05/2021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C44895-244C-4E46-849C-40E268AEB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5339FF-9EA0-4418-888C-FDFF2A56E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56AC-381D-4943-AA64-61971DC7F4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2379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40147A-76C5-4551-BF51-AC44E6E5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4DF575-B47F-4F09-8536-D9CA0C49B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8EFC66-9764-4ECF-B3E9-A85F80E19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BBE4-8F38-4464-B6C8-71B4B0C5BACE}" type="datetimeFigureOut">
              <a:rPr lang="es-MX" smtClean="0"/>
              <a:t>19/05/2021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1CB6A1-C2E7-4F1F-BE8E-CA502A79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B9CA5D-2502-4B3B-A606-F792D50B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56AC-381D-4943-AA64-61971DC7F4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045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596413-680F-4C57-9359-C59B68D4C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446F07-7B7D-4B77-8F97-487E22B72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2BE2A8-E312-4476-85C0-C0546FD7F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96E40D-6B19-4E2A-A712-F2426728C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BBE4-8F38-4464-B6C8-71B4B0C5BACE}" type="datetimeFigureOut">
              <a:rPr lang="es-MX" smtClean="0"/>
              <a:t>19/05/2021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F8EC94-3DEE-4CD7-82BD-860D579B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4AEC50-7C37-4962-A984-6617F27B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56AC-381D-4943-AA64-61971DC7F4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299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160B25-4678-450C-86A4-55F262B8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708275-9940-4A9D-8A29-465DB9EC0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771DE8-E6AB-4889-BA1A-5998814B7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EB53-CCF6-4C66-8118-516A83A0E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DCE2805-553A-4C1E-9101-C13182C4D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675BFAA-ED2A-4F19-A660-24A87A8EA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BBE4-8F38-4464-B6C8-71B4B0C5BACE}" type="datetimeFigureOut">
              <a:rPr lang="es-MX" smtClean="0"/>
              <a:t>19/05/2021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DEE0DB7-CF72-453D-A15F-DE19C5B2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4AC2A0-015A-446F-A7EC-4B7CF2D8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56AC-381D-4943-AA64-61971DC7F4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146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68054-EDC1-482D-B82A-5934AAF1A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E1A6081-18DD-4102-9911-687BE9FA1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BBE4-8F38-4464-B6C8-71B4B0C5BACE}" type="datetimeFigureOut">
              <a:rPr lang="es-MX" smtClean="0"/>
              <a:t>19/05/2021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E393DAE-DBD2-4DF9-AFEC-035E04F7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76B9FD6-A5BA-4474-885E-82BA1F71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56AC-381D-4943-AA64-61971DC7F4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099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A68C4E4-85F6-486A-B38A-30A4ED22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BBE4-8F38-4464-B6C8-71B4B0C5BACE}" type="datetimeFigureOut">
              <a:rPr lang="es-MX" smtClean="0"/>
              <a:t>19/05/2021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2077AE-353D-4D6F-A9F9-4EEF514F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8729CA-ECAC-4188-B81E-314CF00D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56AC-381D-4943-AA64-61971DC7F4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363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2AA3A8-48BE-4AD5-9356-A5858BBA0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E6B288-0255-4AE4-974D-D87562DAC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1B6E9B-2537-4941-9CE4-0492965F0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CC06D4-155C-42E4-AC0E-87453C880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BBE4-8F38-4464-B6C8-71B4B0C5BACE}" type="datetimeFigureOut">
              <a:rPr lang="es-MX" smtClean="0"/>
              <a:t>19/05/2021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BBC4AB-1B5B-4818-A052-6117A5D4D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165784-D91B-43FB-8852-77FE8F1AF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56AC-381D-4943-AA64-61971DC7F4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2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ADD4B3-D4C7-4731-9F9F-FD30A3C49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461C57-E8D0-4C52-9543-CD54ABD25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14CF8A-57BA-46D7-A6E3-7880E2C59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91D38C-88F1-409E-B62D-076BC8E9D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BBE4-8F38-4464-B6C8-71B4B0C5BACE}" type="datetimeFigureOut">
              <a:rPr lang="es-MX" smtClean="0"/>
              <a:t>19/05/2021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3CF486-4022-46E9-B50B-9DEF232E8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8E5010-8B38-44EF-A75C-C583D8C2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56AC-381D-4943-AA64-61971DC7F4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42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44DB34-4A3A-4AE0-B5F9-F3DDED25C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9730CA-7050-4008-90E6-7AA980644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88A693-148D-4AE7-9F5F-0038110924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9BBE4-8F38-4464-B6C8-71B4B0C5BACE}" type="datetimeFigureOut">
              <a:rPr lang="es-MX" smtClean="0"/>
              <a:t>19/05/2021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19CAA5-41D1-403D-B8A4-1BB9BA4D0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2F71ED-BEA7-4AE8-ABC6-D0E140CCF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956AC-381D-4943-AA64-61971DC7F4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977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microsoft.com/office/2007/relationships/hdphoto" Target="../media/hdphoto11.wdp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microsoft.com/office/2007/relationships/hdphoto" Target="../media/hdphoto12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E60DA1A-CE55-43A1-89BA-76BA043DA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092" y="403495"/>
            <a:ext cx="8035224" cy="3365284"/>
          </a:xfrm>
          <a:prstGeom prst="rect">
            <a:avLst/>
          </a:prstGeom>
        </p:spPr>
      </p:pic>
      <p:pic>
        <p:nvPicPr>
          <p:cNvPr id="11" name="Imagen 10">
            <a:hlinkClick r:id="rId4" action="ppaction://hlinksldjump"/>
            <a:extLst>
              <a:ext uri="{FF2B5EF4-FFF2-40B4-BE49-F238E27FC236}">
                <a16:creationId xmlns:a16="http://schemas.microsoft.com/office/drawing/2014/main" id="{D0C8E017-B7B6-4D24-9E37-0D161CADB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090" y="6000313"/>
            <a:ext cx="1774090" cy="90838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4CDD8B6-C1B8-4870-86D7-1BF35BF88400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20" y="585788"/>
            <a:ext cx="994046" cy="9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9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260" y="932828"/>
            <a:ext cx="2377646" cy="1316850"/>
          </a:xfrm>
          <a:prstGeom prst="rect">
            <a:avLst/>
          </a:prstGeom>
        </p:spPr>
      </p:pic>
      <p:pic>
        <p:nvPicPr>
          <p:cNvPr id="17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588322-F60A-4768-8EE1-156A7235F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592" y="6127571"/>
            <a:ext cx="841321" cy="810838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212D6504-0E3D-49C6-8ECF-FE1FE639E5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5152" t="22752" r="25559" b="23497"/>
          <a:stretch/>
        </p:blipFill>
        <p:spPr>
          <a:xfrm>
            <a:off x="720719" y="1378536"/>
            <a:ext cx="3843563" cy="52581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8A8CFDD-E442-4C0C-8ED1-6F7E718B1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015" y="4942869"/>
            <a:ext cx="4444369" cy="2676376"/>
          </a:xfrm>
          <a:prstGeom prst="rect">
            <a:avLst/>
          </a:prstGeom>
        </p:spPr>
      </p:pic>
      <p:pic>
        <p:nvPicPr>
          <p:cNvPr id="16" name="Picture 6" descr="Arrow Flecha Aqui GIF">
            <a:extLst>
              <a:ext uri="{FF2B5EF4-FFF2-40B4-BE49-F238E27FC236}">
                <a16:creationId xmlns:a16="http://schemas.microsoft.com/office/drawing/2014/main" id="{AAA6FAC8-1932-493B-AB46-0490367774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>
            <a:off x="10635466" y="197039"/>
            <a:ext cx="784921" cy="78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6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56" y="639982"/>
            <a:ext cx="2377646" cy="1316850"/>
          </a:xfrm>
          <a:prstGeom prst="rect">
            <a:avLst/>
          </a:prstGeom>
        </p:spPr>
      </p:pic>
      <p:pic>
        <p:nvPicPr>
          <p:cNvPr id="17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588322-F60A-4768-8EE1-156A7235F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592" y="6123855"/>
            <a:ext cx="841321" cy="810838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B95FCD8A-C2EA-426D-A6FA-83974CEB5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8430" t="23476" r="28368" b="20830"/>
          <a:stretch/>
        </p:blipFill>
        <p:spPr>
          <a:xfrm>
            <a:off x="7645529" y="1219567"/>
            <a:ext cx="4026548" cy="51908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012DD60-4E26-43BC-89D7-81327F431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7947" y="4314724"/>
            <a:ext cx="4444369" cy="2676376"/>
          </a:xfrm>
          <a:prstGeom prst="rect">
            <a:avLst/>
          </a:prstGeom>
        </p:spPr>
      </p:pic>
      <p:pic>
        <p:nvPicPr>
          <p:cNvPr id="18" name="Picture 6" descr="Arrow Flecha Aqui GIF">
            <a:extLst>
              <a:ext uri="{FF2B5EF4-FFF2-40B4-BE49-F238E27FC236}">
                <a16:creationId xmlns:a16="http://schemas.microsoft.com/office/drawing/2014/main" id="{E4CFF668-AEB3-4C0C-A9F4-7F58001D6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 flipV="1">
            <a:off x="940436" y="35487"/>
            <a:ext cx="803286" cy="8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5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95" y="932828"/>
            <a:ext cx="2377646" cy="13168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2500630-E983-484F-87F1-9947BE1F72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7072" r="20499" b="2565"/>
          <a:stretch/>
        </p:blipFill>
        <p:spPr>
          <a:xfrm>
            <a:off x="945733" y="1188376"/>
            <a:ext cx="3880259" cy="61971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29CDF3-A351-4A36-AA93-6D13C721E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126" y="4035529"/>
            <a:ext cx="5451035" cy="3270620"/>
          </a:xfrm>
          <a:prstGeom prst="rect">
            <a:avLst/>
          </a:prstGeom>
        </p:spPr>
      </p:pic>
      <p:pic>
        <p:nvPicPr>
          <p:cNvPr id="16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761AF6-9F62-47AB-8CA2-1431AFD86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1147" y="6097037"/>
            <a:ext cx="841321" cy="810838"/>
          </a:xfrm>
          <a:prstGeom prst="rect">
            <a:avLst/>
          </a:prstGeom>
        </p:spPr>
      </p:pic>
      <p:pic>
        <p:nvPicPr>
          <p:cNvPr id="18" name="Picture 6" descr="Arrow Flecha Aqui GIF">
            <a:extLst>
              <a:ext uri="{FF2B5EF4-FFF2-40B4-BE49-F238E27FC236}">
                <a16:creationId xmlns:a16="http://schemas.microsoft.com/office/drawing/2014/main" id="{5B890716-EC09-469B-B8F4-4A1D06BD36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>
            <a:off x="10635466" y="197039"/>
            <a:ext cx="784921" cy="78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62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65" y="639982"/>
            <a:ext cx="2377646" cy="1316850"/>
          </a:xfrm>
          <a:prstGeom prst="rect">
            <a:avLst/>
          </a:prstGeom>
        </p:spPr>
      </p:pic>
      <p:pic>
        <p:nvPicPr>
          <p:cNvPr id="17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588322-F60A-4768-8EE1-156A7235F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592" y="6088628"/>
            <a:ext cx="841321" cy="810838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170898C8-6985-4774-B070-1801F17E59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0708" t="21916" r="32431" b="21916"/>
          <a:stretch/>
        </p:blipFill>
        <p:spPr>
          <a:xfrm>
            <a:off x="7710903" y="1224883"/>
            <a:ext cx="3303466" cy="50336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F4CB60-B0EC-404A-A8D1-DFDBA8E06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488" y="5134497"/>
            <a:ext cx="5321039" cy="2248121"/>
          </a:xfrm>
          <a:prstGeom prst="rect">
            <a:avLst/>
          </a:prstGeom>
        </p:spPr>
      </p:pic>
      <p:pic>
        <p:nvPicPr>
          <p:cNvPr id="16" name="Picture 6" descr="Arrow Flecha Aqui GIF">
            <a:extLst>
              <a:ext uri="{FF2B5EF4-FFF2-40B4-BE49-F238E27FC236}">
                <a16:creationId xmlns:a16="http://schemas.microsoft.com/office/drawing/2014/main" id="{A0A06E64-9A2A-4F32-BCFB-29EE3BD3BF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 flipV="1">
            <a:off x="940436" y="35487"/>
            <a:ext cx="803286" cy="8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69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899" y="932828"/>
            <a:ext cx="2377646" cy="131685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FC2EDE5-E658-4226-B272-91D1EEDEDFB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20" y="1129843"/>
            <a:ext cx="5486411" cy="54864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C737D28-1E63-43AD-8CA2-A3395AE6A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645" y="5136631"/>
            <a:ext cx="6651312" cy="1871634"/>
          </a:xfrm>
          <a:prstGeom prst="rect">
            <a:avLst/>
          </a:prstGeom>
        </p:spPr>
      </p:pic>
      <p:pic>
        <p:nvPicPr>
          <p:cNvPr id="16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AA6230-FEB6-4154-93E5-A450A51E3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1147" y="6097037"/>
            <a:ext cx="841321" cy="810838"/>
          </a:xfrm>
          <a:prstGeom prst="rect">
            <a:avLst/>
          </a:prstGeom>
        </p:spPr>
      </p:pic>
      <p:pic>
        <p:nvPicPr>
          <p:cNvPr id="18" name="Picture 6" descr="Arrow Flecha Aqui GIF">
            <a:extLst>
              <a:ext uri="{FF2B5EF4-FFF2-40B4-BE49-F238E27FC236}">
                <a16:creationId xmlns:a16="http://schemas.microsoft.com/office/drawing/2014/main" id="{06CD9DBE-F6CB-4576-A440-5C5ADF6C1B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>
            <a:off x="10635466" y="197039"/>
            <a:ext cx="784921" cy="78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14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44" y="639982"/>
            <a:ext cx="2377646" cy="13168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EF11D6D-FDDC-473C-83B9-29A43D74EFB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31" y="1661385"/>
            <a:ext cx="4361294" cy="43612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E39607E-E1A0-4B65-82D0-E5EC146A8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0052" y="4986366"/>
            <a:ext cx="4913802" cy="1871634"/>
          </a:xfrm>
          <a:prstGeom prst="rect">
            <a:avLst/>
          </a:prstGeom>
        </p:spPr>
      </p:pic>
      <p:pic>
        <p:nvPicPr>
          <p:cNvPr id="15" name="Picture 6" descr="Arrow Flecha Aqui GIF">
            <a:extLst>
              <a:ext uri="{FF2B5EF4-FFF2-40B4-BE49-F238E27FC236}">
                <a16:creationId xmlns:a16="http://schemas.microsoft.com/office/drawing/2014/main" id="{23EA0923-D09E-4273-951C-E1D5212765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 flipV="1">
            <a:off x="940436" y="35487"/>
            <a:ext cx="803286" cy="8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hlinkClick r:id="" action="ppaction://hlinkshowjump?jump=endshow"/>
            <a:extLst>
              <a:ext uri="{FF2B5EF4-FFF2-40B4-BE49-F238E27FC236}">
                <a16:creationId xmlns:a16="http://schemas.microsoft.com/office/drawing/2014/main" id="{9C782A47-F26A-4A32-9BA6-09CE73567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061" y="6072554"/>
            <a:ext cx="154851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BAC322-05B3-480C-8A5C-65446FDBA65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9" y="1776700"/>
            <a:ext cx="4051255" cy="4926625"/>
          </a:xfrm>
          <a:prstGeom prst="rect">
            <a:avLst/>
          </a:prstGeom>
        </p:spPr>
      </p:pic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4966" y="932828"/>
            <a:ext cx="2377646" cy="13168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AFBFE4-48E2-414C-B2CA-3BEB57ECD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073" y="4987439"/>
            <a:ext cx="6053853" cy="2420322"/>
          </a:xfrm>
          <a:prstGeom prst="rect">
            <a:avLst/>
          </a:prstGeom>
        </p:spPr>
      </p:pic>
      <p:pic>
        <p:nvPicPr>
          <p:cNvPr id="15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6EA72C-5AA1-41AB-8985-F6595FFA3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1147" y="6097037"/>
            <a:ext cx="841321" cy="810838"/>
          </a:xfrm>
          <a:prstGeom prst="rect">
            <a:avLst/>
          </a:prstGeom>
        </p:spPr>
      </p:pic>
      <p:pic>
        <p:nvPicPr>
          <p:cNvPr id="5126" name="Picture 6" descr="Arrow Flecha Aqui GIF">
            <a:extLst>
              <a:ext uri="{FF2B5EF4-FFF2-40B4-BE49-F238E27FC236}">
                <a16:creationId xmlns:a16="http://schemas.microsoft.com/office/drawing/2014/main" id="{CFF973B2-252C-4612-A412-51D41D7EE6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>
            <a:off x="10635466" y="197039"/>
            <a:ext cx="784921" cy="78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33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42" y="639982"/>
            <a:ext cx="2377646" cy="13168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4B948A6-2DB0-4776-BF23-173C88A331F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53" y="700361"/>
            <a:ext cx="3977983" cy="61590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DFEE14-3D44-4387-B279-C2FBF2D69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209" y="4623805"/>
            <a:ext cx="4450466" cy="2676376"/>
          </a:xfrm>
          <a:prstGeom prst="rect">
            <a:avLst/>
          </a:prstGeom>
        </p:spPr>
      </p:pic>
      <p:pic>
        <p:nvPicPr>
          <p:cNvPr id="16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4497FA3-44EE-464E-AF43-5DF25B97D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1147" y="6097037"/>
            <a:ext cx="841321" cy="810838"/>
          </a:xfrm>
          <a:prstGeom prst="rect">
            <a:avLst/>
          </a:prstGeom>
        </p:spPr>
      </p:pic>
      <p:pic>
        <p:nvPicPr>
          <p:cNvPr id="18" name="Picture 6" descr="Arrow Flecha Aqui GIF">
            <a:extLst>
              <a:ext uri="{FF2B5EF4-FFF2-40B4-BE49-F238E27FC236}">
                <a16:creationId xmlns:a16="http://schemas.microsoft.com/office/drawing/2014/main" id="{E0A952A0-EDFC-4A05-BC3D-3E6AC4350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 flipV="1">
            <a:off x="940436" y="35487"/>
            <a:ext cx="803286" cy="8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27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643" y="932828"/>
            <a:ext cx="2377646" cy="13168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E5E1054-7E51-436B-9488-2A11D048C1D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47" y="1142988"/>
            <a:ext cx="5486411" cy="54864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09D5E4-8CA1-43A4-911C-B57F94A29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643" y="4919998"/>
            <a:ext cx="4608975" cy="2420322"/>
          </a:xfrm>
          <a:prstGeom prst="rect">
            <a:avLst/>
          </a:prstGeom>
        </p:spPr>
      </p:pic>
      <p:pic>
        <p:nvPicPr>
          <p:cNvPr id="16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86C29C1-4E08-49A0-BA4C-46BB8280E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1147" y="6097037"/>
            <a:ext cx="841321" cy="810838"/>
          </a:xfrm>
          <a:prstGeom prst="rect">
            <a:avLst/>
          </a:prstGeom>
        </p:spPr>
      </p:pic>
      <p:pic>
        <p:nvPicPr>
          <p:cNvPr id="18" name="Picture 6" descr="Arrow Flecha Aqui GIF">
            <a:extLst>
              <a:ext uri="{FF2B5EF4-FFF2-40B4-BE49-F238E27FC236}">
                <a16:creationId xmlns:a16="http://schemas.microsoft.com/office/drawing/2014/main" id="{698334B2-C564-42F8-853F-0D456E7729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>
            <a:off x="10635466" y="197039"/>
            <a:ext cx="784921" cy="78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94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72" y="639982"/>
            <a:ext cx="2377646" cy="1316850"/>
          </a:xfrm>
          <a:prstGeom prst="rect">
            <a:avLst/>
          </a:prstGeom>
        </p:spPr>
      </p:pic>
      <p:pic>
        <p:nvPicPr>
          <p:cNvPr id="17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588322-F60A-4768-8EE1-156A7235F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592" y="6107284"/>
            <a:ext cx="841321" cy="81083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785DC42-05A5-4C22-8457-9C6328E45777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25" y="1148023"/>
            <a:ext cx="3174983" cy="55819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BC9D65-8D81-4F13-BA0B-E3B4078A0C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995" y="4605412"/>
            <a:ext cx="4450466" cy="2676376"/>
          </a:xfrm>
          <a:prstGeom prst="rect">
            <a:avLst/>
          </a:prstGeom>
        </p:spPr>
      </p:pic>
      <p:pic>
        <p:nvPicPr>
          <p:cNvPr id="15" name="Picture 6" descr="Arrow Flecha Aqui GIF">
            <a:extLst>
              <a:ext uri="{FF2B5EF4-FFF2-40B4-BE49-F238E27FC236}">
                <a16:creationId xmlns:a16="http://schemas.microsoft.com/office/drawing/2014/main" id="{C9F33AB7-6073-4826-A1F7-66A7621511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 flipV="1">
            <a:off x="940436" y="35487"/>
            <a:ext cx="803286" cy="8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58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815" y="932828"/>
            <a:ext cx="2377646" cy="1316850"/>
          </a:xfrm>
          <a:prstGeom prst="rect">
            <a:avLst/>
          </a:prstGeom>
        </p:spPr>
      </p:pic>
      <p:pic>
        <p:nvPicPr>
          <p:cNvPr id="17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588322-F60A-4768-8EE1-156A7235F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592" y="6102074"/>
            <a:ext cx="841321" cy="81083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782A1FE-30AC-4B6A-9077-E48F80D6310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80" y="1628342"/>
            <a:ext cx="3518262" cy="49356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A41C08-8E0E-419C-A3EE-715F03177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237" y="4986366"/>
            <a:ext cx="5267401" cy="1871634"/>
          </a:xfrm>
          <a:prstGeom prst="rect">
            <a:avLst/>
          </a:prstGeom>
        </p:spPr>
      </p:pic>
      <p:pic>
        <p:nvPicPr>
          <p:cNvPr id="16" name="Picture 6" descr="Arrow Flecha Aqui GIF">
            <a:extLst>
              <a:ext uri="{FF2B5EF4-FFF2-40B4-BE49-F238E27FC236}">
                <a16:creationId xmlns:a16="http://schemas.microsoft.com/office/drawing/2014/main" id="{C2ADDC1C-2C24-4CB8-AAD0-1AA3B95BC8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>
            <a:off x="10635466" y="197039"/>
            <a:ext cx="784921" cy="78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3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57" y="639982"/>
            <a:ext cx="2377646" cy="1316850"/>
          </a:xfrm>
          <a:prstGeom prst="rect">
            <a:avLst/>
          </a:prstGeom>
        </p:spPr>
      </p:pic>
      <p:pic>
        <p:nvPicPr>
          <p:cNvPr id="17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588322-F60A-4768-8EE1-156A7235F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592" y="6106298"/>
            <a:ext cx="841321" cy="81083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1C32E56-07FF-4D1F-B9B7-A5BB176569B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26" y="1382779"/>
            <a:ext cx="3697854" cy="53592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9B6F9F-B9E8-49BC-B967-DFBEB22F1A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8260" y="4574367"/>
            <a:ext cx="4444369" cy="2676376"/>
          </a:xfrm>
          <a:prstGeom prst="rect">
            <a:avLst/>
          </a:prstGeom>
        </p:spPr>
      </p:pic>
      <p:pic>
        <p:nvPicPr>
          <p:cNvPr id="15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762F4D-C313-4A93-BE36-9727B61E3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147" y="6097037"/>
            <a:ext cx="841321" cy="810838"/>
          </a:xfrm>
          <a:prstGeom prst="rect">
            <a:avLst/>
          </a:prstGeom>
        </p:spPr>
      </p:pic>
      <p:pic>
        <p:nvPicPr>
          <p:cNvPr id="18" name="Picture 6" descr="Arrow Flecha Aqui GIF">
            <a:extLst>
              <a:ext uri="{FF2B5EF4-FFF2-40B4-BE49-F238E27FC236}">
                <a16:creationId xmlns:a16="http://schemas.microsoft.com/office/drawing/2014/main" id="{69C29B6A-9828-4431-8BB0-6FDB9F269A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 flipV="1">
            <a:off x="940436" y="35487"/>
            <a:ext cx="803286" cy="8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97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996" y="932828"/>
            <a:ext cx="2377646" cy="1316850"/>
          </a:xfrm>
          <a:prstGeom prst="rect">
            <a:avLst/>
          </a:prstGeom>
        </p:spPr>
      </p:pic>
      <p:pic>
        <p:nvPicPr>
          <p:cNvPr id="17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588322-F60A-4768-8EE1-156A7235F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592" y="6096867"/>
            <a:ext cx="841321" cy="81083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6F7413D-0F00-4CA0-8ABB-5A80EAC9700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80" y="1123837"/>
            <a:ext cx="3647263" cy="55055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48804A-6C2C-4E44-B8AC-E8A54978C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1353" y="4761727"/>
            <a:ext cx="4450466" cy="2670279"/>
          </a:xfrm>
          <a:prstGeom prst="rect">
            <a:avLst/>
          </a:prstGeom>
        </p:spPr>
      </p:pic>
      <p:pic>
        <p:nvPicPr>
          <p:cNvPr id="16" name="Picture 6" descr="Arrow Flecha Aqui GIF">
            <a:extLst>
              <a:ext uri="{FF2B5EF4-FFF2-40B4-BE49-F238E27FC236}">
                <a16:creationId xmlns:a16="http://schemas.microsoft.com/office/drawing/2014/main" id="{CDBDAB89-9413-4C0E-B067-54125D5BC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>
            <a:off x="10635466" y="197039"/>
            <a:ext cx="784921" cy="78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78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velar">
            <a:extLst>
              <a:ext uri="{FF2B5EF4-FFF2-40B4-BE49-F238E27FC236}">
                <a16:creationId xmlns:a16="http://schemas.microsoft.com/office/drawing/2014/main" id="{E74674B3-0573-40D5-B372-59C6800C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15" y="639982"/>
            <a:ext cx="2377646" cy="1316850"/>
          </a:xfrm>
          <a:prstGeom prst="rect">
            <a:avLst/>
          </a:prstGeom>
        </p:spPr>
      </p:pic>
      <p:pic>
        <p:nvPicPr>
          <p:cNvPr id="17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588322-F60A-4768-8EE1-156A7235F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592" y="6118124"/>
            <a:ext cx="841321" cy="81083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0467DC3-5E48-41A4-8DC5-43BC8DADE5B3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615" y="891381"/>
            <a:ext cx="3816104" cy="59009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B46E66-BF19-4517-8CB3-CCE3BD853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6138" y="4782984"/>
            <a:ext cx="4590686" cy="2670279"/>
          </a:xfrm>
          <a:prstGeom prst="rect">
            <a:avLst/>
          </a:prstGeom>
        </p:spPr>
      </p:pic>
      <p:pic>
        <p:nvPicPr>
          <p:cNvPr id="15" name="avanz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13C424-9BA3-4CB6-A07A-E5E960351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147" y="6097037"/>
            <a:ext cx="841321" cy="810838"/>
          </a:xfrm>
          <a:prstGeom prst="rect">
            <a:avLst/>
          </a:prstGeom>
        </p:spPr>
      </p:pic>
      <p:pic>
        <p:nvPicPr>
          <p:cNvPr id="18" name="Picture 6" descr="Arrow Flecha Aqui GIF">
            <a:extLst>
              <a:ext uri="{FF2B5EF4-FFF2-40B4-BE49-F238E27FC236}">
                <a16:creationId xmlns:a16="http://schemas.microsoft.com/office/drawing/2014/main" id="{941B556C-5E86-42FC-B10A-2AAD232D1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021" flipV="1">
            <a:off x="940436" y="35487"/>
            <a:ext cx="803286" cy="8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62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0</Words>
  <Application>Microsoft Office PowerPoint</Application>
  <PresentationFormat>Panorámica</PresentationFormat>
  <Paragraphs>0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¿quién anda ahí?</dc:title>
  <dc:creator>Maestra Yessica Alvarez</dc:creator>
  <cp:lastModifiedBy>Maestra Yessica Alvarez</cp:lastModifiedBy>
  <cp:revision>39</cp:revision>
  <dcterms:created xsi:type="dcterms:W3CDTF">2021-05-18T18:31:18Z</dcterms:created>
  <dcterms:modified xsi:type="dcterms:W3CDTF">2021-05-20T00:29:47Z</dcterms:modified>
</cp:coreProperties>
</file>