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>
        <p:scale>
          <a:sx n="42" d="100"/>
          <a:sy n="42" d="100"/>
        </p:scale>
        <p:origin x="2626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E3C0E-4F94-4F06-BBBA-748832A8B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126E5-16DC-44ED-9E88-CC9B819C5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FBD13-7AE8-47E6-964E-BE33AE0B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54D9AD-0F64-4CC7-B48E-0BC7E547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2E3EE9-9F5D-4568-A378-C582EFFF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6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FC811-734A-4DF5-A1A0-BC813B9D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85696-9CAF-45E7-89A6-A6A63E795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203F98-B566-4473-9E47-12B6E6E8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05A2E-E1D8-4F6B-B84C-CF85626F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91AFD-4480-412A-B105-4E1AEF71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29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F23745-3FBF-42A9-AB09-C21A4903D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BCD0B6-9113-4E82-B877-28247776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8E71E-7DCB-4399-B294-32E5A79E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1FA87-788C-4C6B-A017-1D3ED200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B9FDF-8CB1-4513-8296-3CEBB0BF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48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76162-AA3F-487A-B333-015A044E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72FC1-206C-40E4-9228-AF44C7A4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D7160-C091-4F05-B41E-501A360F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C6596-C12E-415B-8248-CC3FAEC1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8C103-1AF1-447D-953C-525F4729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09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73CA3-2EDC-4BA7-A565-A109E600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263607-5B3B-45FB-95FE-DE5AB0A0D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7B588-03EF-40B3-8EE3-5DA3B2EA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0194E-9806-4883-888E-0A80EAB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4621D-7F27-4462-8228-237FCB58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3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14677-F813-454B-BBCD-A56885AF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EC8F3-B664-46B0-B3BA-92D476E8C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79429E-F665-47CC-AEA8-144C9BD8B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4B079-BEEF-4CA8-ABD4-D258FF49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DFC8D-7163-496B-9CCF-6C6D9A36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9272C-D9D0-433E-9E61-DD2BFD54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4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2063-C820-41E7-954F-FF28CCA5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FA911A-E567-4A22-BC49-8F6A60BD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70135E-7F03-4C0E-BBF3-866B57B43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E13753-1E7D-4926-B622-DB038D116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B180F0-4711-4685-BF03-8174E456E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3B2B4E-48F6-4E2C-BA40-8822A70F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0D4A1-D5FB-4A58-BD5A-B7C855A3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120CB6-6504-46AC-BE7D-7C5E5F1B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36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7E9AD-FDCD-4660-9086-148BCC38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AB783B-D9D8-4395-8EE7-527D6639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78822D-2376-4F63-84CB-D4142DD8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606841-BB08-4DAC-8C37-5994CF1E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4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61C47B-6286-410D-A638-F2DC6F19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448615-A6C5-4624-AA7B-3FD53D24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EC901-A3CA-4375-B9A3-8C2468D5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83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09506-884C-4638-A0AA-CEE9A127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19322-79A4-43FE-91FF-EDB13B2A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2ABDF-EDC0-4CC8-9258-AFA8F6DA8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1A5CD5-B18D-49D6-8FAC-395F5ED9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EF5508-1FA7-4C06-B5DA-100430D8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AED458-F12C-46E9-BEC2-CC0EC572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1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D0354-E842-427A-9884-1F2D18E3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40A079-DBBD-4874-8C3B-F1310FA3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660D2D-82D1-4734-8A5E-B70B44B4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C97924-5BDB-4112-94D7-41F12336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4B600-D499-4AB1-A477-2431743B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B4BED3-8CF5-4527-A221-C7B49FBB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73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A20A48-FEBF-4BA4-99A2-48FE1D4E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A8FA52-8BA2-4BBC-A430-A6EE7CD0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46FA9-41E6-4719-A673-15ED9F9B7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8E1D-ED76-4D2A-ACB4-4DC1F6E3481D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3180F-38F9-4EFB-9C17-B4E8FE545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992E4-39D9-463C-A082-D76E9145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FA2F-DEC4-4F91-9BA0-99DD44DAFB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3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3DC2E39-5B7D-4D07-ADC2-2AB9602F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574"/>
            <a:ext cx="12481560" cy="708957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2B5719-BD96-4B2D-BBB6-4FAF1C28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855959"/>
            <a:ext cx="9033467" cy="55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7BB00A-6D2A-4553-AD28-1B4F537C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457" y="-1"/>
            <a:ext cx="12910457" cy="70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15D7FA-CECA-43FA-AA70-71590FBB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641"/>
            <a:ext cx="12192000" cy="8205215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984632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141868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2289346" y="5651009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50424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55764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1F583B-58AD-41C3-AAD3-CFD7046D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" y="-1005840"/>
            <a:ext cx="12219583" cy="8101584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90909" y="1948056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73591" y="5913848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70209" y="5919188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85FDBCE7-F8F6-46CF-A200-7824679230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70" y="2013324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velar">
            <a:extLst>
              <a:ext uri="{FF2B5EF4-FFF2-40B4-BE49-F238E27FC236}">
                <a16:creationId xmlns:a16="http://schemas.microsoft.com/office/drawing/2014/main" id="{19B5D2DE-DD76-4F6D-9385-027811A38320}"/>
              </a:ext>
            </a:extLst>
          </p:cNvPr>
          <p:cNvSpPr/>
          <p:nvPr/>
        </p:nvSpPr>
        <p:spPr>
          <a:xfrm>
            <a:off x="7274459" y="5506813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68F1EB-C5F9-4080-B488-4A2CD573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743"/>
            <a:ext cx="12192000" cy="8205215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893192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050428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858984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864324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15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66F8EE-C3AD-4D44-A4E3-B650FC83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944" y="0"/>
            <a:ext cx="12911639" cy="70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66AD17-DC94-4680-BD48-E1DC08FB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128"/>
            <a:ext cx="12192000" cy="8028432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1929768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5895560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5900900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A829360A-75D5-4B47-8038-7347D45F1D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17" y="1995036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velar">
            <a:extLst>
              <a:ext uri="{FF2B5EF4-FFF2-40B4-BE49-F238E27FC236}">
                <a16:creationId xmlns:a16="http://schemas.microsoft.com/office/drawing/2014/main" id="{D233BFBB-59D9-4628-9884-88B8EB8D504D}"/>
              </a:ext>
            </a:extLst>
          </p:cNvPr>
          <p:cNvSpPr/>
          <p:nvPr/>
        </p:nvSpPr>
        <p:spPr>
          <a:xfrm>
            <a:off x="4557901" y="5463443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velar">
            <a:extLst>
              <a:ext uri="{FF2B5EF4-FFF2-40B4-BE49-F238E27FC236}">
                <a16:creationId xmlns:a16="http://schemas.microsoft.com/office/drawing/2014/main" id="{774C3F84-E74F-4CDC-83AE-2F2D86B2FB9A}"/>
              </a:ext>
            </a:extLst>
          </p:cNvPr>
          <p:cNvSpPr/>
          <p:nvPr/>
        </p:nvSpPr>
        <p:spPr>
          <a:xfrm>
            <a:off x="7879840" y="5481992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45C506-A3A6-49E6-999D-6FBABFA8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8032"/>
            <a:ext cx="12192000" cy="8223504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911480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068716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2259473" y="5673754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877272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882612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0A4A04-4A8F-4E7C-8F91-5B63951E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6320"/>
            <a:ext cx="12192000" cy="8095488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2021208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5987000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5992340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1F9A4781-AC07-4EC1-B1C4-8B9E0E1F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76" y="2086476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velar">
            <a:extLst>
              <a:ext uri="{FF2B5EF4-FFF2-40B4-BE49-F238E27FC236}">
                <a16:creationId xmlns:a16="http://schemas.microsoft.com/office/drawing/2014/main" id="{85FDA264-2147-4FE2-BDD7-2C0E97A45472}"/>
              </a:ext>
            </a:extLst>
          </p:cNvPr>
          <p:cNvSpPr/>
          <p:nvPr/>
        </p:nvSpPr>
        <p:spPr>
          <a:xfrm>
            <a:off x="6380905" y="5579965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6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B218C2-0A0F-4F07-9824-7B70711E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944" y="0"/>
            <a:ext cx="12911638" cy="70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2C3E36-0F75-443B-B1B5-18E3A365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743"/>
            <a:ext cx="12192000" cy="8205215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948056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105292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4388728" y="5722779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13848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19188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1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5A3E7F-CBFA-48AB-8C10-145CABE4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0" b="11081"/>
          <a:stretch/>
        </p:blipFill>
        <p:spPr>
          <a:xfrm>
            <a:off x="-701336" y="0"/>
            <a:ext cx="12893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1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97277B-AC95-4384-AFBB-E93CF849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05840"/>
            <a:ext cx="12192001" cy="8046720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2057784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6023576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6028916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85FDBCE7-F8F6-46CF-A200-7824679230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94" y="2123052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0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D5D5512-8039-4B6D-BBC1-6D644D01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9743"/>
            <a:ext cx="12192000" cy="8205215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2002920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68712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74052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02A7D376-4013-459E-AB00-223BF011E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70" y="2053994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velar">
            <a:extLst>
              <a:ext uri="{FF2B5EF4-FFF2-40B4-BE49-F238E27FC236}">
                <a16:creationId xmlns:a16="http://schemas.microsoft.com/office/drawing/2014/main" id="{0BEB8C0D-94AA-4295-B0FB-C0608D676854}"/>
              </a:ext>
            </a:extLst>
          </p:cNvPr>
          <p:cNvSpPr/>
          <p:nvPr/>
        </p:nvSpPr>
        <p:spPr>
          <a:xfrm>
            <a:off x="4063699" y="5669297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1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293C92-A823-4CCF-BBEA-5E5DE1A6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27B20B-D93A-4FDE-8F8E-9A013CCF4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04" y="951940"/>
            <a:ext cx="5233252" cy="51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0FA7479-F12C-4A5D-8B65-0A0DD367C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8687"/>
            <a:ext cx="12192000" cy="8247207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954152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111388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2429300" y="5620529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velar">
            <a:extLst>
              <a:ext uri="{FF2B5EF4-FFF2-40B4-BE49-F238E27FC236}">
                <a16:creationId xmlns:a16="http://schemas.microsoft.com/office/drawing/2014/main" id="{9C6E4058-F076-40FA-9C21-BC91981942EF}"/>
              </a:ext>
            </a:extLst>
          </p:cNvPr>
          <p:cNvSpPr/>
          <p:nvPr/>
        </p:nvSpPr>
        <p:spPr>
          <a:xfrm>
            <a:off x="9050739" y="5683521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19944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25284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0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CCEDA-D8A8-4316-A922-C06AD29D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47135"/>
            <a:ext cx="12207091" cy="8111612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1968861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90" y="2126097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5934653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5939993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79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B6B75E-5135-40FD-882B-E3FEB9F3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257"/>
            <a:ext cx="12174683" cy="8313307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2027165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184401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2429300" y="5693542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velar">
            <a:extLst>
              <a:ext uri="{FF2B5EF4-FFF2-40B4-BE49-F238E27FC236}">
                <a16:creationId xmlns:a16="http://schemas.microsoft.com/office/drawing/2014/main" id="{9C6E4058-F076-40FA-9C21-BC91981942EF}"/>
              </a:ext>
            </a:extLst>
          </p:cNvPr>
          <p:cNvSpPr/>
          <p:nvPr/>
        </p:nvSpPr>
        <p:spPr>
          <a:xfrm>
            <a:off x="9050739" y="5756534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92957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98297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velar">
            <a:extLst>
              <a:ext uri="{FF2B5EF4-FFF2-40B4-BE49-F238E27FC236}">
                <a16:creationId xmlns:a16="http://schemas.microsoft.com/office/drawing/2014/main" id="{DC794DBD-FD7C-44BC-805E-C14E52F041AC}"/>
              </a:ext>
            </a:extLst>
          </p:cNvPr>
          <p:cNvSpPr/>
          <p:nvPr/>
        </p:nvSpPr>
        <p:spPr>
          <a:xfrm>
            <a:off x="5740019" y="5738681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6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64DB573-66B7-41A0-B378-5EF3D91E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239" y="0"/>
            <a:ext cx="12892239" cy="70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7E948F-6544-4049-9C33-64E32290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0580"/>
            <a:ext cx="12192000" cy="8083296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2085571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90" y="2242807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6051363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6056703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95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B655C6-62D6-4E81-8A1B-C938C970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69" y="-1044633"/>
            <a:ext cx="12242969" cy="8239517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4518297" y="1960565"/>
            <a:ext cx="2219475" cy="2219475"/>
          </a:xfrm>
          <a:prstGeom prst="rect">
            <a:avLst/>
          </a:prstGeom>
        </p:spPr>
      </p:pic>
      <p:pic>
        <p:nvPicPr>
          <p:cNvPr id="1026" name="bien" descr="Band Transparents GIFs - Get the best GIF on GIPHY">
            <a:extLst>
              <a:ext uri="{FF2B5EF4-FFF2-40B4-BE49-F238E27FC236}">
                <a16:creationId xmlns:a16="http://schemas.microsoft.com/office/drawing/2014/main" id="{C1DF9D56-5275-4E8E-9C2B-724451FDA5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54" y="2117801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velar">
            <a:extLst>
              <a:ext uri="{FF2B5EF4-FFF2-40B4-BE49-F238E27FC236}">
                <a16:creationId xmlns:a16="http://schemas.microsoft.com/office/drawing/2014/main" id="{A3C5CB45-CBB9-486C-9886-62729559EEC2}"/>
              </a:ext>
            </a:extLst>
          </p:cNvPr>
          <p:cNvSpPr/>
          <p:nvPr/>
        </p:nvSpPr>
        <p:spPr>
          <a:xfrm>
            <a:off x="2031999" y="5626942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velar">
            <a:extLst>
              <a:ext uri="{FF2B5EF4-FFF2-40B4-BE49-F238E27FC236}">
                <a16:creationId xmlns:a16="http://schemas.microsoft.com/office/drawing/2014/main" id="{9C6E4058-F076-40FA-9C21-BC91981942EF}"/>
              </a:ext>
            </a:extLst>
          </p:cNvPr>
          <p:cNvSpPr/>
          <p:nvPr/>
        </p:nvSpPr>
        <p:spPr>
          <a:xfrm>
            <a:off x="6196083" y="5664023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CA2B0-E9AF-4E0E-8EC8-28924AC157AE}"/>
              </a:ext>
            </a:extLst>
          </p:cNvPr>
          <p:cNvSpPr/>
          <p:nvPr/>
        </p:nvSpPr>
        <p:spPr>
          <a:xfrm>
            <a:off x="11137015" y="5926357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95286F-A49A-4D0F-8F12-7A13D7A840C1}"/>
              </a:ext>
            </a:extLst>
          </p:cNvPr>
          <p:cNvSpPr/>
          <p:nvPr/>
        </p:nvSpPr>
        <p:spPr>
          <a:xfrm rot="10800000">
            <a:off x="533633" y="5931697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5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FBAC76-421A-4C14-9AEC-3CF87FC0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0760"/>
            <a:ext cx="12192000" cy="8083296"/>
          </a:xfrm>
          <a:prstGeom prst="rect">
            <a:avLst/>
          </a:prstGeom>
        </p:spPr>
      </p:pic>
      <p:pic>
        <p:nvPicPr>
          <p:cNvPr id="19" name="mal">
            <a:extLst>
              <a:ext uri="{FF2B5EF4-FFF2-40B4-BE49-F238E27FC236}">
                <a16:creationId xmlns:a16="http://schemas.microsoft.com/office/drawing/2014/main" id="{7A0C88A0-DF45-4AC9-BF74-84A36DD5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3573">
            <a:off x="9554333" y="1936508"/>
            <a:ext cx="2219475" cy="2219475"/>
          </a:xfrm>
          <a:prstGeom prst="rect">
            <a:avLst/>
          </a:prstGeom>
        </p:spPr>
      </p:pic>
      <p:sp>
        <p:nvSpPr>
          <p:cNvPr id="20" name="Flecha: a la derech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96037-EB35-4B7A-A603-6331928B0923}"/>
              </a:ext>
            </a:extLst>
          </p:cNvPr>
          <p:cNvSpPr/>
          <p:nvPr/>
        </p:nvSpPr>
        <p:spPr>
          <a:xfrm>
            <a:off x="11137015" y="5902300"/>
            <a:ext cx="720000" cy="540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C5F813-6525-4A49-995E-DACE3944BA08}"/>
              </a:ext>
            </a:extLst>
          </p:cNvPr>
          <p:cNvSpPr/>
          <p:nvPr/>
        </p:nvSpPr>
        <p:spPr>
          <a:xfrm rot="10800000">
            <a:off x="533633" y="5907640"/>
            <a:ext cx="720000" cy="54000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bien" descr="Band Transparents GIFs - Get the best GIF on GIPHY">
            <a:extLst>
              <a:ext uri="{FF2B5EF4-FFF2-40B4-BE49-F238E27FC236}">
                <a16:creationId xmlns:a16="http://schemas.microsoft.com/office/drawing/2014/main" id="{1F9A4781-AC07-4EC1-B1C4-8B9E0E1F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76" y="2001776"/>
            <a:ext cx="2088937" cy="20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velar">
            <a:extLst>
              <a:ext uri="{FF2B5EF4-FFF2-40B4-BE49-F238E27FC236}">
                <a16:creationId xmlns:a16="http://schemas.microsoft.com/office/drawing/2014/main" id="{90BCF6DF-0222-4EA4-81EB-CD5359D72DD6}"/>
              </a:ext>
            </a:extLst>
          </p:cNvPr>
          <p:cNvSpPr/>
          <p:nvPr/>
        </p:nvSpPr>
        <p:spPr>
          <a:xfrm>
            <a:off x="3349167" y="5553634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velar">
            <a:extLst>
              <a:ext uri="{FF2B5EF4-FFF2-40B4-BE49-F238E27FC236}">
                <a16:creationId xmlns:a16="http://schemas.microsoft.com/office/drawing/2014/main" id="{85FDA264-2147-4FE2-BDD7-2C0E97A45472}"/>
              </a:ext>
            </a:extLst>
          </p:cNvPr>
          <p:cNvSpPr/>
          <p:nvPr/>
        </p:nvSpPr>
        <p:spPr>
          <a:xfrm>
            <a:off x="8601591" y="5495265"/>
            <a:ext cx="996287" cy="947035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9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Repasamos las vocales</dc:title>
  <dc:creator>Maestra Yessica Alvarez</dc:creator>
  <cp:lastModifiedBy>Maestra Yessica Alvarez</cp:lastModifiedBy>
  <cp:revision>13</cp:revision>
  <dcterms:created xsi:type="dcterms:W3CDTF">2021-09-14T00:31:01Z</dcterms:created>
  <dcterms:modified xsi:type="dcterms:W3CDTF">2021-09-19T16:36:03Z</dcterms:modified>
</cp:coreProperties>
</file>