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62" r:id="rId5"/>
    <p:sldId id="263" r:id="rId6"/>
    <p:sldId id="264" r:id="rId7"/>
    <p:sldId id="265" r:id="rId8"/>
    <p:sldId id="259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9" d="100"/>
          <a:sy n="39" d="100"/>
        </p:scale>
        <p:origin x="1656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65DEE-3C27-4BE6-8955-146293163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72D5CB-ECCF-4EC1-B3F1-77BC6B070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1A5B52-71E3-463C-8B04-031BC7AA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C152D8-0296-4C2E-88D7-E3D710DC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77111A-8EBB-4335-9DAC-2AC93D05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66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2CD56-2857-4BAF-8B9F-1A6D4F65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E08A49-90F4-4866-9597-CAAB3B8AE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D17E48-1ACA-4A3B-8E96-80024E13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5B186A-553E-4D79-8E7D-82ECDBB4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839DE8-3B7E-47C6-A374-A23D3D8F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05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3B84CB-BEFE-4E7B-9F76-70ECAD44B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0210BE-1328-404A-95B6-4AB2726CA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0B7874-260A-4772-8619-DB3CF614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BA21BE-49D4-4C9A-8E1B-534765AD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60B6C-1833-44C0-9906-BC4337C2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0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4C572-0189-4A9B-9F04-1260BB78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CE6E34-F4D5-4495-9503-912F1CB0E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E074AA-9D47-408B-B67A-1A3732AD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8027B6-887F-4043-82B5-7265D6D9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AE26A-0B8C-470D-852F-5640886A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15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69C70-113D-4AA1-A5DA-A28C3E52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10FBC0-0FEE-4419-A198-C68D7964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51A11-8955-4CAA-8D7F-B5A84E80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D96D4-25D6-4993-ACDA-A75AD7F8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0A976F-3329-497D-9CA6-5BA1B7C0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127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95951-AE7E-4C0E-9585-ED6B8D3B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A78DB6-58C1-4E2E-AD19-C81DF41FD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B24E45-B9C9-49E8-A167-BE548BA80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81E968-E6F6-4B89-8B04-396423DF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095E78-38AC-447E-8845-C0CF11BE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7FCBEC-0B53-4094-99D0-4D6916DC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96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4F478-CF75-4011-9FDB-7BCA8F07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089890-16F3-46D4-93B2-2D021A98B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E35D30-0348-4A9C-B418-92AB707A2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9E5469-EAAD-4645-89B1-20B14D26C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1D86EA-2000-4756-8AF4-7919FCAC9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3FE13-C53D-40B9-BD38-399F5EA3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A83E1C-82B9-4F78-8329-D703BD02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C6B01F-A901-43F4-BA63-D9AA94E0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43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E96A1-77F4-4269-9260-9DB97085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9FC985-AE92-4495-B4FB-978D81AD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22BBFA-F5D2-4E84-A405-817D437E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AFB40F-FA46-4B01-B542-2CE9EE9D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28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49F5CA-99B7-44CB-B42F-276FC568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D7E187-EA16-48FE-9C20-7E805E4E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26EA42-3660-443A-8BDE-E2688111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875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69E8C-9528-40F7-BB3A-A08E141C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FECEF-25CE-4655-BD8D-C6AA40639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E1C173-AA43-4367-8A38-EB706BF5B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92DCA-CBCD-4E40-BF1A-2D0B85BC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82533C-BEC9-4DE3-A1A1-E931C744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2FBEE4-473D-43A9-A460-B54DC9B9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78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2DAB8-E8EC-49DD-A619-32F0E1BB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0F59E0-6AD1-45DA-B268-66B0B7A7A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6F5016-D903-480A-B858-4AC118BB5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229FF4-C133-4E5D-93C6-1636D5FF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82D81F-00C8-4DBA-AC7A-135BA7BF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1B8DA1-D9EF-4F39-B308-6D1282A6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70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1CFD7E-DB8B-4BA9-B57F-7112A7D3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B72E4C-BC65-40D5-83AE-5765B7B9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F47FC-37C9-4DC1-8802-7C0145369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18DA-DBBD-4FBF-87E5-2BBF94C27BA6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EB15E-1E1F-430C-8B1C-0AF1CEBBE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9D24F7-CD26-402E-B2DC-02AFAA494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A627-9A38-4D23-9F42-DA372D3743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1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4362396-78BB-47F6-B579-8BB0FFB5A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8295"/>
            <a:ext cx="12192000" cy="74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2A46BDF-CF1D-498F-A637-B23235172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" y="-298174"/>
            <a:ext cx="12170365" cy="71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7461BFA-F8E1-40C7-8002-8020B911C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" y="0"/>
            <a:ext cx="12127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84ED87D-E237-4CB7-82DE-FA95BA10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0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1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D3FCAA5-61E4-4D4E-AD7E-03E469B5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" y="0"/>
            <a:ext cx="12127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9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0A662B-66F8-48E7-8BAA-88AC8E30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" y="0"/>
            <a:ext cx="12127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4EB5AF-03D6-4DA4-B2C0-DF50F3D5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" y="0"/>
            <a:ext cx="12127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A15A392C-C53C-4570-8D4D-C38B2F84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" y="0"/>
            <a:ext cx="12127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Autobiografía</dc:title>
  <dc:creator>Maestra Yessica Alvarez</dc:creator>
  <cp:lastModifiedBy>Maestra Yessica Alvarez</cp:lastModifiedBy>
  <cp:revision>8</cp:revision>
  <dcterms:created xsi:type="dcterms:W3CDTF">2021-03-17T15:26:39Z</dcterms:created>
  <dcterms:modified xsi:type="dcterms:W3CDTF">2021-03-18T03:24:58Z</dcterms:modified>
</cp:coreProperties>
</file>