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4F3B9-E29B-450E-8CF0-7CF998CCE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09503D-2541-4F6E-B363-0C7561189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70764-4A9C-4F68-A19A-C81BA3BC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746C3-A3CA-4683-BF86-FE2FDBF2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087CAB-E659-4C08-B806-32608B3C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8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23716-FE59-4BE2-8DE9-72B2FDF1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71BCBC-2C67-4B9C-8D32-7653C2FFC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C1973F-84B4-4C59-B9DF-5D6100FD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36A5C0-5D5C-4587-9322-6E7A42E8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D44C1F-C915-43D6-8C35-8111F643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4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4CC4D0-CFD3-4F04-88FB-5B5DE4B6B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97CB50-8A0C-4C8D-BFAD-263AD83ED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3F235-D031-4895-ACA5-31CDBAAF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D683C5-0C90-45F3-B870-42F286EC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8E8C1-3F77-414B-9589-098963FB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0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A55F-DA6C-458D-B030-0374A87C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3596A-AA07-4218-BAD2-A5303AF4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489BA-EE9F-41FC-9A94-3D8C5F61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7F5CE-4712-4A0A-B4B7-8C01B19E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B34F3C-1C85-402A-B19D-E72B8776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9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9D57-1007-4FD5-82EA-E0CDD6E7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42ACD-9015-4E5D-AAB8-806D0E6C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808BF-D4E6-4930-99C7-4E678EC0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241194-351F-4CA8-BE72-9965BAFA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B0B34-0A59-493C-AA96-E919621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53E7F-9DB5-4500-8BCA-4EBFF920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4C2A6-9F2A-4E59-85BD-353CFA9F3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5BE8F8-3973-401C-AAFB-AE507D18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9F7697-2C5F-48BB-984B-A84DA588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6CB2A-90F7-4224-BC68-26174B40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31FD70-D893-457C-AC47-E4C08F2B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1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CB5E6-9BF0-4267-B3F8-3EC4A90A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74CFE1-42BC-476C-8FCC-4307B857B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7A7B10-EFF5-4A36-A930-532CBE19E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E43B31-7B21-4D19-B518-BCE9CAAB0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9ABA8B-DA2D-420C-A042-E9096D340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0E5DAF-097D-47F8-A073-1BC7507D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E431B-1468-402E-BC5B-CEE958C0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7328DC-8887-4C24-AF9B-E2AD7613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0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14A4-453E-45CE-BAD9-561F207D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D7EF6C-5499-43D0-BBD1-6DF5458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55E50C-A177-4D9C-8D74-8B3D21A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51CB67-28CE-4D2B-B31F-5C1F2AFB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35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284A64-AAD8-432E-86A5-B54509CC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272EF0-0D6C-44C1-9A46-E025D6B2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3A8B69-0FC8-401A-B9AD-BE262D66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2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4E9CE-822F-4985-8BB5-EEFF3CC3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EE063-89B9-4457-84A1-B3B87304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7BD962-B25F-411B-ADF5-2867C9FD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345687-3D97-483D-A17E-18F87001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8F38E7-323A-4ED5-9EAE-F69A7A70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023630-4B1F-44F5-B3CD-B4CE582C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59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BFC1E-A5F8-406B-A60C-9E9109B1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E8A090-CCC9-4064-9F01-CF9A4ACEE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C04927-9AEA-4534-BC29-75D0B2FC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EAAC0A-8C6B-416A-9AE4-7B9B1D3C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A983D-5A40-4B0B-AC3B-8BD366FA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59EAC-4161-44A3-8799-C068396A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05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E789BB-935F-4BFF-8D56-81A3308C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F5EB7-AB7B-49E3-A69C-DACA0081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287EDD-032E-42ED-99F0-B4E3C093D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F5AE-C3C5-4B07-BC94-395DC76DE185}" type="datetimeFigureOut">
              <a:rPr lang="es-MX" smtClean="0"/>
              <a:t>10/06/2021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7A050-A7A2-4A9C-AE6E-BCF16DA0A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EBBFF-BE30-44CC-8F46-9A39D449E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27D0-FA51-4397-9C8B-CD430DB54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1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9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0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82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06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61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55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5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26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44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Maestra Yessica Alvarez</dc:creator>
  <cp:lastModifiedBy>Maestra Yessica Alvarez</cp:lastModifiedBy>
  <cp:revision>3</cp:revision>
  <dcterms:created xsi:type="dcterms:W3CDTF">2021-06-11T02:46:28Z</dcterms:created>
  <dcterms:modified xsi:type="dcterms:W3CDTF">2021-06-11T02:53:43Z</dcterms:modified>
</cp:coreProperties>
</file>