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6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0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6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4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8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7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8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9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8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1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99E832-D146-4687-88A1-FFB2D9CD0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65416E-03F8-41D5-B990-2911FA29A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86E1E3-1241-4AA2-A367-C7119C0C4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897C712-5A4F-43EB-9CEA-220F5F0DA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B53BC4-9922-4FEF-8353-534848336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FDEA2D-ABFE-4720-A244-531CCA0AB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CA8723-4D9E-4722-9BE8-2C9821E30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24E667-10C9-44C4-878A-C370377F9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102688-674E-43F6-ABC3-4AE351E1D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DA0729-ED17-489A-AEAE-89B60BE0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EE5360-9A9D-4788-A560-35BAB29F3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5086894-C61B-4448-A330-99C40F1C1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AD06EB-39E5-4D26-B2ED-6EF8646D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15DA48D-BCBA-4A53-97A3-4CCF2F58A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7A948D-328F-49D1-AF64-51DF9B19C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7F605F-FD57-48CB-95AD-61964265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38CE02A-DA6D-42CE-AE65-35873216D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562FE60-E280-45A8-9D85-00BB73B61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EEBA5B-B307-4E41-9397-402ED0BF7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5CCDED-5405-45BC-824F-DD9ACF735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0190AD4-C8CE-475C-B031-B135A61A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AFB7E4D-BFAD-46EB-832A-AD6ED848E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F9C3911-D2CC-4086-82E0-3AB46B7B9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0D4ED45-A52C-4058-A1B0-2725C6723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40E485-93E7-461C-890F-85E7D6A9E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E28923B-9D5C-4F68-AE61-AD3B0738B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479B422-6C82-4016-B782-E666D1580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7E6D5F-267B-471E-8B10-190045F11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3842B5D-D3DA-467F-AA3C-3C8A5566F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3750A41-E0B6-4A67-B612-DEFBE8581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3C375E8-F6F8-46A9-AAA9-EDE318CAD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79808" cy="3276600"/>
          </a:xfrm>
          <a:custGeom>
            <a:avLst/>
            <a:gdLst>
              <a:gd name="connsiteX0" fmla="*/ 8951169 w 12179808"/>
              <a:gd name="connsiteY0" fmla="*/ 21 h 2933519"/>
              <a:gd name="connsiteX1" fmla="*/ 11653845 w 12179808"/>
              <a:gd name="connsiteY1" fmla="*/ 146056 h 2933519"/>
              <a:gd name="connsiteX2" fmla="*/ 12178450 w 12179808"/>
              <a:gd name="connsiteY2" fmla="*/ 199538 h 2933519"/>
              <a:gd name="connsiteX3" fmla="*/ 12178450 w 12179808"/>
              <a:gd name="connsiteY3" fmla="*/ 1261956 h 2933519"/>
              <a:gd name="connsiteX4" fmla="*/ 12179808 w 12179808"/>
              <a:gd name="connsiteY4" fmla="*/ 1261956 h 2933519"/>
              <a:gd name="connsiteX5" fmla="*/ 12179808 w 12179808"/>
              <a:gd name="connsiteY5" fmla="*/ 2933519 h 2933519"/>
              <a:gd name="connsiteX6" fmla="*/ 0 w 12179808"/>
              <a:gd name="connsiteY6" fmla="*/ 2933519 h 2933519"/>
              <a:gd name="connsiteX7" fmla="*/ 0 w 12179808"/>
              <a:gd name="connsiteY7" fmla="*/ 1392987 h 2933519"/>
              <a:gd name="connsiteX8" fmla="*/ 0 w 12179808"/>
              <a:gd name="connsiteY8" fmla="*/ 1261956 h 2933519"/>
              <a:gd name="connsiteX9" fmla="*/ 0 w 12179808"/>
              <a:gd name="connsiteY9" fmla="*/ 703569 h 2933519"/>
              <a:gd name="connsiteX10" fmla="*/ 8951169 w 12179808"/>
              <a:gd name="connsiteY10" fmla="*/ 21 h 293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808" h="2933519">
                <a:moveTo>
                  <a:pt x="8951169" y="21"/>
                </a:moveTo>
                <a:cubicBezTo>
                  <a:pt x="9704520" y="1107"/>
                  <a:pt x="10578586" y="43239"/>
                  <a:pt x="11653845" y="146056"/>
                </a:cubicBezTo>
                <a:lnTo>
                  <a:pt x="12178450" y="199538"/>
                </a:lnTo>
                <a:lnTo>
                  <a:pt x="12178450" y="1261956"/>
                </a:lnTo>
                <a:lnTo>
                  <a:pt x="12179808" y="1261956"/>
                </a:lnTo>
                <a:lnTo>
                  <a:pt x="12179808" y="2933519"/>
                </a:lnTo>
                <a:lnTo>
                  <a:pt x="0" y="2933519"/>
                </a:lnTo>
                <a:lnTo>
                  <a:pt x="0" y="1392987"/>
                </a:lnTo>
                <a:lnTo>
                  <a:pt x="0" y="1261956"/>
                </a:lnTo>
                <a:lnTo>
                  <a:pt x="0" y="703569"/>
                </a:lnTo>
                <a:cubicBezTo>
                  <a:pt x="4768989" y="703569"/>
                  <a:pt x="5812206" y="-4505"/>
                  <a:pt x="8951169" y="21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Vídeo 3">
            <a:extLst>
              <a:ext uri="{FF2B5EF4-FFF2-40B4-BE49-F238E27FC236}">
                <a16:creationId xmlns:a16="http://schemas.microsoft.com/office/drawing/2014/main" id="{71A82D8D-9EDA-4ABD-AF6B-282E35AC11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-6204" y="11"/>
            <a:ext cx="12191980" cy="6857989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AF1F2E54-874C-428C-A557-3EC1F93CB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" y="222226"/>
            <a:ext cx="11961389" cy="6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F76C0-0003-4B1A-B1DB-61DB24F7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219" y="1518084"/>
            <a:ext cx="7927758" cy="1325563"/>
          </a:xfrm>
        </p:spPr>
        <p:txBody>
          <a:bodyPr>
            <a:noAutofit/>
          </a:bodyPr>
          <a:lstStyle/>
          <a:p>
            <a:pPr algn="ctr"/>
            <a:r>
              <a:rPr lang="es-MX" sz="10000" dirty="0"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92D050"/>
                </a:solidFill>
                <a:latin typeface="Burbank Big Condensed" pitchFamily="2" charset="0"/>
              </a:rPr>
              <a:t>Doña Raquel se puso como fiera</a:t>
            </a:r>
          </a:p>
        </p:txBody>
      </p:sp>
      <p:sp>
        <p:nvSpPr>
          <p:cNvPr id="4" name="Rectángulo: esquinas redondeadas 3">
            <a:hlinkClick r:id="" action="ppaction://noaction" highlightClick="1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55EB647-4B29-4C32-B162-FD5050D39DCE}"/>
              </a:ext>
            </a:extLst>
          </p:cNvPr>
          <p:cNvSpPr/>
          <p:nvPr/>
        </p:nvSpPr>
        <p:spPr>
          <a:xfrm>
            <a:off x="1518081" y="5088014"/>
            <a:ext cx="3684233" cy="941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Literal</a:t>
            </a:r>
          </a:p>
        </p:txBody>
      </p:sp>
      <p:sp>
        <p:nvSpPr>
          <p:cNvPr id="5" name="Rectángulo: esquinas redondeadas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803902D-1ECB-4CFA-B4C7-799A8A289513}"/>
              </a:ext>
            </a:extLst>
          </p:cNvPr>
          <p:cNvSpPr/>
          <p:nvPr/>
        </p:nvSpPr>
        <p:spPr>
          <a:xfrm>
            <a:off x="6997083" y="5088013"/>
            <a:ext cx="3684233" cy="941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Figurado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BEE234-37AF-4C9E-AE83-CAD58402B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8" y="292963"/>
            <a:ext cx="3115854" cy="4545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666CCB-66DE-42B8-BE4E-D066F254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9" y="5860031"/>
            <a:ext cx="878222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F76C0-0003-4B1A-B1DB-61DB24F7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693" y="1439833"/>
            <a:ext cx="8373307" cy="1325563"/>
          </a:xfrm>
        </p:spPr>
        <p:txBody>
          <a:bodyPr>
            <a:noAutofit/>
          </a:bodyPr>
          <a:lstStyle/>
          <a:p>
            <a:pPr algn="ctr"/>
            <a:r>
              <a:rPr lang="es-MX" sz="10000" dirty="0"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Burbank Big Condensed" pitchFamily="2" charset="0"/>
              </a:rPr>
              <a:t>Mónica y Juan visitaron el zoológico</a:t>
            </a:r>
          </a:p>
        </p:txBody>
      </p:sp>
      <p:sp>
        <p:nvSpPr>
          <p:cNvPr id="4" name="Rectángulo: esquinas redondeadas 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55EB647-4B29-4C32-B162-FD5050D39DCE}"/>
              </a:ext>
            </a:extLst>
          </p:cNvPr>
          <p:cNvSpPr/>
          <p:nvPr/>
        </p:nvSpPr>
        <p:spPr>
          <a:xfrm>
            <a:off x="1313895" y="4643020"/>
            <a:ext cx="3684233" cy="941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Literal</a:t>
            </a:r>
          </a:p>
        </p:txBody>
      </p:sp>
      <p:sp>
        <p:nvSpPr>
          <p:cNvPr id="5" name="Rectángulo: esquinas redondeadas 4">
            <a:hlinkClick r:id="" action="ppaction://noaction" highlightClick="1">
              <a:snd r:embed="rId3" name="whoosh.wav"/>
            </a:hlinkClick>
            <a:extLst>
              <a:ext uri="{FF2B5EF4-FFF2-40B4-BE49-F238E27FC236}">
                <a16:creationId xmlns:a16="http://schemas.microsoft.com/office/drawing/2014/main" id="{1803902D-1ECB-4CFA-B4C7-799A8A289513}"/>
              </a:ext>
            </a:extLst>
          </p:cNvPr>
          <p:cNvSpPr/>
          <p:nvPr/>
        </p:nvSpPr>
        <p:spPr>
          <a:xfrm>
            <a:off x="6792897" y="4643019"/>
            <a:ext cx="3684233" cy="941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Figurado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00502D-50EF-4143-A776-7C81102AA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3" y="970703"/>
            <a:ext cx="4858505" cy="34592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67A0CE-EA08-477A-B645-F9AA30337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9" y="5860031"/>
            <a:ext cx="878222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5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F76C0-0003-4B1A-B1DB-61DB24F7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9423" y="1715041"/>
            <a:ext cx="8373307" cy="1325563"/>
          </a:xfrm>
        </p:spPr>
        <p:txBody>
          <a:bodyPr>
            <a:noAutofit/>
          </a:bodyPr>
          <a:lstStyle/>
          <a:p>
            <a:pPr algn="ctr"/>
            <a:r>
              <a:rPr lang="es-MX" sz="10000" dirty="0"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Burbank Big Condensed" pitchFamily="2" charset="0"/>
              </a:rPr>
              <a:t>Esas rocas eran muy pesadas</a:t>
            </a:r>
          </a:p>
        </p:txBody>
      </p:sp>
      <p:sp>
        <p:nvSpPr>
          <p:cNvPr id="4" name="Rectángulo: esquinas redondeadas 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55EB647-4B29-4C32-B162-FD5050D39DCE}"/>
              </a:ext>
            </a:extLst>
          </p:cNvPr>
          <p:cNvSpPr/>
          <p:nvPr/>
        </p:nvSpPr>
        <p:spPr>
          <a:xfrm>
            <a:off x="1313895" y="4643020"/>
            <a:ext cx="3684233" cy="941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Literal</a:t>
            </a:r>
          </a:p>
        </p:txBody>
      </p:sp>
      <p:sp>
        <p:nvSpPr>
          <p:cNvPr id="5" name="Rectángulo: esquinas redondeadas 4">
            <a:hlinkClick r:id="" action="ppaction://noaction" highlightClick="1">
              <a:snd r:embed="rId3" name="whoosh.wav"/>
            </a:hlinkClick>
            <a:extLst>
              <a:ext uri="{FF2B5EF4-FFF2-40B4-BE49-F238E27FC236}">
                <a16:creationId xmlns:a16="http://schemas.microsoft.com/office/drawing/2014/main" id="{1803902D-1ECB-4CFA-B4C7-799A8A289513}"/>
              </a:ext>
            </a:extLst>
          </p:cNvPr>
          <p:cNvSpPr/>
          <p:nvPr/>
        </p:nvSpPr>
        <p:spPr>
          <a:xfrm>
            <a:off x="6792897" y="4643019"/>
            <a:ext cx="3684233" cy="941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Figurado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D9A293-85FF-4948-8EF1-294E37D86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19" y="1273948"/>
            <a:ext cx="5046681" cy="3022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5AF878-2F1E-4C18-8FFC-DF9648A75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9" y="5860031"/>
            <a:ext cx="878222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9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F76C0-0003-4B1A-B1DB-61DB24F7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219" y="1518084"/>
            <a:ext cx="7927758" cy="1325563"/>
          </a:xfrm>
        </p:spPr>
        <p:txBody>
          <a:bodyPr>
            <a:noAutofit/>
          </a:bodyPr>
          <a:lstStyle/>
          <a:p>
            <a:pPr algn="ctr"/>
            <a:r>
              <a:rPr lang="es-MX" sz="10000" dirty="0"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92D050"/>
                </a:solidFill>
                <a:latin typeface="Burbank Big Condensed" pitchFamily="2" charset="0"/>
              </a:rPr>
              <a:t>Zara se quedó congelada de la impresión</a:t>
            </a:r>
          </a:p>
        </p:txBody>
      </p:sp>
      <p:sp>
        <p:nvSpPr>
          <p:cNvPr id="4" name="Rectángulo: esquinas redondeadas 3">
            <a:hlinkClick r:id="" action="ppaction://noaction" highlightClick="1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55EB647-4B29-4C32-B162-FD5050D39DCE}"/>
              </a:ext>
            </a:extLst>
          </p:cNvPr>
          <p:cNvSpPr/>
          <p:nvPr/>
        </p:nvSpPr>
        <p:spPr>
          <a:xfrm>
            <a:off x="1518081" y="5088014"/>
            <a:ext cx="3684233" cy="941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Literal</a:t>
            </a:r>
          </a:p>
        </p:txBody>
      </p:sp>
      <p:sp>
        <p:nvSpPr>
          <p:cNvPr id="5" name="Rectángulo: esquinas redondeadas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803902D-1ECB-4CFA-B4C7-799A8A289513}"/>
              </a:ext>
            </a:extLst>
          </p:cNvPr>
          <p:cNvSpPr/>
          <p:nvPr/>
        </p:nvSpPr>
        <p:spPr>
          <a:xfrm>
            <a:off x="6997083" y="5088013"/>
            <a:ext cx="3684233" cy="941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Figurado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F3586A-7EA6-4274-855A-B9B0537E6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3856" y="1280821"/>
            <a:ext cx="4675706" cy="36640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8BFFDD-3E19-44AB-8248-3D5A28F6A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9" y="5860031"/>
            <a:ext cx="878222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F76C0-0003-4B1A-B1DB-61DB24F7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9423" y="1715041"/>
            <a:ext cx="8373307" cy="1325563"/>
          </a:xfrm>
        </p:spPr>
        <p:txBody>
          <a:bodyPr>
            <a:noAutofit/>
          </a:bodyPr>
          <a:lstStyle/>
          <a:p>
            <a:pPr algn="ctr"/>
            <a:r>
              <a:rPr lang="es-MX" sz="10000" dirty="0"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Burbank Big Condensed" pitchFamily="2" charset="0"/>
              </a:rPr>
              <a:t>El lobo es muy feroz</a:t>
            </a:r>
          </a:p>
        </p:txBody>
      </p:sp>
      <p:sp>
        <p:nvSpPr>
          <p:cNvPr id="4" name="Rectángulo: esquinas redondeadas 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55EB647-4B29-4C32-B162-FD5050D39DCE}"/>
              </a:ext>
            </a:extLst>
          </p:cNvPr>
          <p:cNvSpPr/>
          <p:nvPr/>
        </p:nvSpPr>
        <p:spPr>
          <a:xfrm>
            <a:off x="1313895" y="4643020"/>
            <a:ext cx="3684233" cy="941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Literal</a:t>
            </a:r>
          </a:p>
        </p:txBody>
      </p:sp>
      <p:sp>
        <p:nvSpPr>
          <p:cNvPr id="5" name="Rectángulo: esquinas redondeadas 4">
            <a:hlinkClick r:id="" action="ppaction://noaction" highlightClick="1">
              <a:snd r:embed="rId3" name="whoosh.wav"/>
            </a:hlinkClick>
            <a:extLst>
              <a:ext uri="{FF2B5EF4-FFF2-40B4-BE49-F238E27FC236}">
                <a16:creationId xmlns:a16="http://schemas.microsoft.com/office/drawing/2014/main" id="{1803902D-1ECB-4CFA-B4C7-799A8A289513}"/>
              </a:ext>
            </a:extLst>
          </p:cNvPr>
          <p:cNvSpPr/>
          <p:nvPr/>
        </p:nvSpPr>
        <p:spPr>
          <a:xfrm>
            <a:off x="6792897" y="4643019"/>
            <a:ext cx="3684233" cy="941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Figurado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D37CEF-0964-4B8D-9426-4E1D5E826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68" y="558784"/>
            <a:ext cx="4853442" cy="37735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38BF85-305E-4C89-96C6-C0730F1F7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9" y="5860031"/>
            <a:ext cx="878222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8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F76C0-0003-4B1A-B1DB-61DB24F7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219" y="1518084"/>
            <a:ext cx="7927758" cy="1325563"/>
          </a:xfrm>
        </p:spPr>
        <p:txBody>
          <a:bodyPr>
            <a:noAutofit/>
          </a:bodyPr>
          <a:lstStyle/>
          <a:p>
            <a:pPr algn="ctr"/>
            <a:r>
              <a:rPr lang="es-MX" sz="10000" dirty="0"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92D050"/>
                </a:solidFill>
                <a:latin typeface="Burbank Big Condensed" pitchFamily="2" charset="0"/>
              </a:rPr>
              <a:t>Ardí en llamas con tanto calor</a:t>
            </a:r>
          </a:p>
        </p:txBody>
      </p:sp>
      <p:sp>
        <p:nvSpPr>
          <p:cNvPr id="4" name="Rectángulo: esquinas redondeadas 3">
            <a:hlinkClick r:id="" action="ppaction://noaction" highlightClick="1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55EB647-4B29-4C32-B162-FD5050D39DCE}"/>
              </a:ext>
            </a:extLst>
          </p:cNvPr>
          <p:cNvSpPr/>
          <p:nvPr/>
        </p:nvSpPr>
        <p:spPr>
          <a:xfrm>
            <a:off x="1518081" y="5088014"/>
            <a:ext cx="3684233" cy="941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Literal</a:t>
            </a:r>
          </a:p>
        </p:txBody>
      </p:sp>
      <p:sp>
        <p:nvSpPr>
          <p:cNvPr id="5" name="Rectángulo: esquinas redondeadas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803902D-1ECB-4CFA-B4C7-799A8A289513}"/>
              </a:ext>
            </a:extLst>
          </p:cNvPr>
          <p:cNvSpPr/>
          <p:nvPr/>
        </p:nvSpPr>
        <p:spPr>
          <a:xfrm>
            <a:off x="6997083" y="5088013"/>
            <a:ext cx="3684233" cy="941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Figurado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08DCB4-8C69-49C2-BD5E-A021DB920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8" y="1279314"/>
            <a:ext cx="3611113" cy="33910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3EF745-5968-4C09-B76B-12CBFA556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9" y="5860031"/>
            <a:ext cx="878222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9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B53D06-E374-4239-B690-F5D3F800E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02" y="0"/>
            <a:ext cx="6915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1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E1F181E-7F25-4339-BEE6-5F6871E18F0C}"/>
              </a:ext>
            </a:extLst>
          </p:cNvPr>
          <p:cNvSpPr/>
          <p:nvPr/>
        </p:nvSpPr>
        <p:spPr>
          <a:xfrm>
            <a:off x="12462487" y="1500327"/>
            <a:ext cx="488272" cy="28408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hlinkClick r:id="" action="ppaction://noaction">
              <a:snd r:embed="rId4" name="Efecto de sonido - Error cortado10%.wav"/>
            </a:hlinkClick>
            <a:extLst>
              <a:ext uri="{FF2B5EF4-FFF2-40B4-BE49-F238E27FC236}">
                <a16:creationId xmlns:a16="http://schemas.microsoft.com/office/drawing/2014/main" id="{4A25DCBF-D8AE-47F6-B9CC-D07CBC437086}"/>
              </a:ext>
            </a:extLst>
          </p:cNvPr>
          <p:cNvSpPr/>
          <p:nvPr/>
        </p:nvSpPr>
        <p:spPr>
          <a:xfrm>
            <a:off x="12435854" y="2031339"/>
            <a:ext cx="541537" cy="33735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398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F76C0-0003-4B1A-B1DB-61DB24F7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823" y="1216244"/>
            <a:ext cx="10722932" cy="1325563"/>
          </a:xfrm>
        </p:spPr>
        <p:txBody>
          <a:bodyPr>
            <a:noAutofit/>
          </a:bodyPr>
          <a:lstStyle/>
          <a:p>
            <a:pPr algn="ctr"/>
            <a:r>
              <a:rPr lang="es-MX" sz="10000" dirty="0"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92D050"/>
                </a:solidFill>
                <a:latin typeface="Burbank Big Condensed" pitchFamily="2" charset="0"/>
              </a:rPr>
              <a:t>Estoy muerta de cansancio</a:t>
            </a:r>
          </a:p>
        </p:txBody>
      </p:sp>
      <p:sp>
        <p:nvSpPr>
          <p:cNvPr id="4" name="Rectángulo: esquinas redondeadas 3">
            <a:hlinkClick r:id="" action="ppaction://noaction" highlightClick="1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55EB647-4B29-4C32-B162-FD5050D39DCE}"/>
              </a:ext>
            </a:extLst>
          </p:cNvPr>
          <p:cNvSpPr/>
          <p:nvPr/>
        </p:nvSpPr>
        <p:spPr>
          <a:xfrm>
            <a:off x="1518081" y="5088014"/>
            <a:ext cx="3684233" cy="941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Literal</a:t>
            </a:r>
          </a:p>
        </p:txBody>
      </p:sp>
      <p:sp>
        <p:nvSpPr>
          <p:cNvPr id="5" name="Rectángulo: esquinas redondeadas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803902D-1ECB-4CFA-B4C7-799A8A289513}"/>
              </a:ext>
            </a:extLst>
          </p:cNvPr>
          <p:cNvSpPr/>
          <p:nvPr/>
        </p:nvSpPr>
        <p:spPr>
          <a:xfrm>
            <a:off x="6997083" y="5088013"/>
            <a:ext cx="3684233" cy="941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Figurado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0DE2B26-3FF5-4364-A15D-E9480D5D4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2" y="135406"/>
            <a:ext cx="2566421" cy="48128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2DDBE1-1D9E-4400-9F89-6D857124C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9" y="5860031"/>
            <a:ext cx="878222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4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F76C0-0003-4B1A-B1DB-61DB24F7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46" y="970139"/>
            <a:ext cx="10722932" cy="1325563"/>
          </a:xfrm>
        </p:spPr>
        <p:txBody>
          <a:bodyPr>
            <a:noAutofit/>
          </a:bodyPr>
          <a:lstStyle/>
          <a:p>
            <a:pPr algn="ctr"/>
            <a:r>
              <a:rPr lang="es-MX" sz="10000" dirty="0"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Burbank Big Condensed" pitchFamily="2" charset="0"/>
              </a:rPr>
              <a:t>El perro se llama Copetes</a:t>
            </a:r>
          </a:p>
        </p:txBody>
      </p:sp>
      <p:sp>
        <p:nvSpPr>
          <p:cNvPr id="4" name="Rectángulo: esquinas redondeadas 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55EB647-4B29-4C32-B162-FD5050D39DCE}"/>
              </a:ext>
            </a:extLst>
          </p:cNvPr>
          <p:cNvSpPr/>
          <p:nvPr/>
        </p:nvSpPr>
        <p:spPr>
          <a:xfrm>
            <a:off x="1313895" y="4643020"/>
            <a:ext cx="3684233" cy="941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Literal</a:t>
            </a:r>
          </a:p>
        </p:txBody>
      </p:sp>
      <p:sp>
        <p:nvSpPr>
          <p:cNvPr id="5" name="Rectángulo: esquinas redondeadas 4">
            <a:hlinkClick r:id="" action="ppaction://noaction" highlightClick="1">
              <a:snd r:embed="rId3" name="whoosh.wav"/>
            </a:hlinkClick>
            <a:extLst>
              <a:ext uri="{FF2B5EF4-FFF2-40B4-BE49-F238E27FC236}">
                <a16:creationId xmlns:a16="http://schemas.microsoft.com/office/drawing/2014/main" id="{1803902D-1ECB-4CFA-B4C7-799A8A289513}"/>
              </a:ext>
            </a:extLst>
          </p:cNvPr>
          <p:cNvSpPr/>
          <p:nvPr/>
        </p:nvSpPr>
        <p:spPr>
          <a:xfrm>
            <a:off x="6792897" y="4643019"/>
            <a:ext cx="3684233" cy="941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Figurado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9248680-7D65-4EF6-B7A4-9E40E8CB2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675" y="1977590"/>
            <a:ext cx="2118364" cy="25847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44D445-59E1-4C03-A050-C75B8FBAB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9" y="5860031"/>
            <a:ext cx="878222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7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F76C0-0003-4B1A-B1DB-61DB24F7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69" y="1183203"/>
            <a:ext cx="9598427" cy="1325563"/>
          </a:xfrm>
        </p:spPr>
        <p:txBody>
          <a:bodyPr>
            <a:noAutofit/>
          </a:bodyPr>
          <a:lstStyle/>
          <a:p>
            <a:pPr algn="ctr"/>
            <a:r>
              <a:rPr lang="es-MX" sz="10000" dirty="0"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Burbank Big Condensed" pitchFamily="2" charset="0"/>
              </a:rPr>
              <a:t>Ayer comí un delicioso pastel</a:t>
            </a:r>
          </a:p>
        </p:txBody>
      </p:sp>
      <p:sp>
        <p:nvSpPr>
          <p:cNvPr id="4" name="Rectángulo: esquinas redondeadas 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55EB647-4B29-4C32-B162-FD5050D39DCE}"/>
              </a:ext>
            </a:extLst>
          </p:cNvPr>
          <p:cNvSpPr/>
          <p:nvPr/>
        </p:nvSpPr>
        <p:spPr>
          <a:xfrm>
            <a:off x="1313895" y="4643020"/>
            <a:ext cx="3684233" cy="941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Literal</a:t>
            </a:r>
          </a:p>
        </p:txBody>
      </p:sp>
      <p:sp>
        <p:nvSpPr>
          <p:cNvPr id="5" name="Rectángulo: esquinas redondeadas 4">
            <a:hlinkClick r:id="" action="ppaction://noaction" highlightClick="1">
              <a:snd r:embed="rId3" name="whoosh.wav"/>
            </a:hlinkClick>
            <a:extLst>
              <a:ext uri="{FF2B5EF4-FFF2-40B4-BE49-F238E27FC236}">
                <a16:creationId xmlns:a16="http://schemas.microsoft.com/office/drawing/2014/main" id="{1803902D-1ECB-4CFA-B4C7-799A8A289513}"/>
              </a:ext>
            </a:extLst>
          </p:cNvPr>
          <p:cNvSpPr/>
          <p:nvPr/>
        </p:nvSpPr>
        <p:spPr>
          <a:xfrm>
            <a:off x="6792897" y="4643019"/>
            <a:ext cx="3684233" cy="941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Figurado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B934E8-4BA1-43B5-A85B-26D42C2C5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3" y="373104"/>
            <a:ext cx="3148152" cy="36837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48998F-1C62-4089-8556-3B89577F0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9" y="5860031"/>
            <a:ext cx="878222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7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F76C0-0003-4B1A-B1DB-61DB24F7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8" y="1518084"/>
            <a:ext cx="8549196" cy="1325563"/>
          </a:xfrm>
        </p:spPr>
        <p:txBody>
          <a:bodyPr>
            <a:noAutofit/>
          </a:bodyPr>
          <a:lstStyle/>
          <a:p>
            <a:pPr algn="ctr"/>
            <a:r>
              <a:rPr lang="es-MX" sz="10000" dirty="0"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92D050"/>
                </a:solidFill>
                <a:latin typeface="Burbank Big Condensed" pitchFamily="2" charset="0"/>
              </a:rPr>
              <a:t>Tengo mariposas en el estómago</a:t>
            </a:r>
          </a:p>
        </p:txBody>
      </p:sp>
      <p:sp>
        <p:nvSpPr>
          <p:cNvPr id="4" name="Rectángulo: esquinas redondeadas 3">
            <a:hlinkClick r:id="" action="ppaction://noaction" highlightClick="1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55EB647-4B29-4C32-B162-FD5050D39DCE}"/>
              </a:ext>
            </a:extLst>
          </p:cNvPr>
          <p:cNvSpPr/>
          <p:nvPr/>
        </p:nvSpPr>
        <p:spPr>
          <a:xfrm>
            <a:off x="1518081" y="5088014"/>
            <a:ext cx="3684233" cy="941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Literal</a:t>
            </a:r>
          </a:p>
        </p:txBody>
      </p:sp>
      <p:sp>
        <p:nvSpPr>
          <p:cNvPr id="5" name="Rectángulo: esquinas redondeadas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803902D-1ECB-4CFA-B4C7-799A8A289513}"/>
              </a:ext>
            </a:extLst>
          </p:cNvPr>
          <p:cNvSpPr/>
          <p:nvPr/>
        </p:nvSpPr>
        <p:spPr>
          <a:xfrm>
            <a:off x="6997083" y="5088013"/>
            <a:ext cx="3684233" cy="941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Figurado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4FB37D-5EBA-4A4E-89B1-0EE19A49D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847" y="443883"/>
            <a:ext cx="2755554" cy="43411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0B0154-409F-410D-9B82-ABF1B869A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9" y="5860031"/>
            <a:ext cx="878222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0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F76C0-0003-4B1A-B1DB-61DB24F7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361" y="1183203"/>
            <a:ext cx="8879335" cy="1325563"/>
          </a:xfrm>
        </p:spPr>
        <p:txBody>
          <a:bodyPr>
            <a:noAutofit/>
          </a:bodyPr>
          <a:lstStyle/>
          <a:p>
            <a:pPr algn="ctr"/>
            <a:r>
              <a:rPr lang="es-MX" sz="10000" dirty="0"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Burbank Big Condensed" pitchFamily="2" charset="0"/>
              </a:rPr>
              <a:t>Ari es mi mejor amiga</a:t>
            </a:r>
          </a:p>
        </p:txBody>
      </p:sp>
      <p:sp>
        <p:nvSpPr>
          <p:cNvPr id="4" name="Rectángulo: esquinas redondeadas 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55EB647-4B29-4C32-B162-FD5050D39DCE}"/>
              </a:ext>
            </a:extLst>
          </p:cNvPr>
          <p:cNvSpPr/>
          <p:nvPr/>
        </p:nvSpPr>
        <p:spPr>
          <a:xfrm>
            <a:off x="1313895" y="4643020"/>
            <a:ext cx="3684233" cy="941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Literal</a:t>
            </a:r>
          </a:p>
        </p:txBody>
      </p:sp>
      <p:sp>
        <p:nvSpPr>
          <p:cNvPr id="5" name="Rectángulo: esquinas redondeadas 4">
            <a:hlinkClick r:id="" action="ppaction://noaction" highlightClick="1">
              <a:snd r:embed="rId3" name="whoosh.wav"/>
            </a:hlinkClick>
            <a:extLst>
              <a:ext uri="{FF2B5EF4-FFF2-40B4-BE49-F238E27FC236}">
                <a16:creationId xmlns:a16="http://schemas.microsoft.com/office/drawing/2014/main" id="{1803902D-1ECB-4CFA-B4C7-799A8A289513}"/>
              </a:ext>
            </a:extLst>
          </p:cNvPr>
          <p:cNvSpPr/>
          <p:nvPr/>
        </p:nvSpPr>
        <p:spPr>
          <a:xfrm>
            <a:off x="6792897" y="4643019"/>
            <a:ext cx="3684233" cy="941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Figurado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2E9D35-1768-4BDD-9EB8-76F5FBA4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1" y="701337"/>
            <a:ext cx="3960329" cy="38102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6E52FB-D49D-4640-A7CE-37C5DFA3F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9" y="5860031"/>
            <a:ext cx="878222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6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F76C0-0003-4B1A-B1DB-61DB24F7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8" y="1518084"/>
            <a:ext cx="7927758" cy="1325563"/>
          </a:xfrm>
        </p:spPr>
        <p:txBody>
          <a:bodyPr>
            <a:noAutofit/>
          </a:bodyPr>
          <a:lstStyle/>
          <a:p>
            <a:pPr algn="ctr"/>
            <a:r>
              <a:rPr lang="es-MX" sz="10000" dirty="0"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92D050"/>
                </a:solidFill>
                <a:latin typeface="Burbank Big Condensed" pitchFamily="2" charset="0"/>
              </a:rPr>
              <a:t>A María se le cayó un tornillo</a:t>
            </a:r>
          </a:p>
        </p:txBody>
      </p:sp>
      <p:sp>
        <p:nvSpPr>
          <p:cNvPr id="4" name="Rectángulo: esquinas redondeadas 3">
            <a:hlinkClick r:id="" action="ppaction://noaction" highlightClick="1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55EB647-4B29-4C32-B162-FD5050D39DCE}"/>
              </a:ext>
            </a:extLst>
          </p:cNvPr>
          <p:cNvSpPr/>
          <p:nvPr/>
        </p:nvSpPr>
        <p:spPr>
          <a:xfrm>
            <a:off x="1518081" y="5088014"/>
            <a:ext cx="3684233" cy="941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Literal</a:t>
            </a:r>
          </a:p>
        </p:txBody>
      </p:sp>
      <p:sp>
        <p:nvSpPr>
          <p:cNvPr id="5" name="Rectángulo: esquinas redondeadas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803902D-1ECB-4CFA-B4C7-799A8A289513}"/>
              </a:ext>
            </a:extLst>
          </p:cNvPr>
          <p:cNvSpPr/>
          <p:nvPr/>
        </p:nvSpPr>
        <p:spPr>
          <a:xfrm>
            <a:off x="6997083" y="5088013"/>
            <a:ext cx="3684233" cy="941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Figurado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A03A20-B155-488E-A9C8-9854AA16B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1" y="809714"/>
            <a:ext cx="2988271" cy="4356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255556-D63C-4CCD-8513-F8555FA83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9" y="5860031"/>
            <a:ext cx="878222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6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F76C0-0003-4B1A-B1DB-61DB24F7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8" y="1518084"/>
            <a:ext cx="7927758" cy="1325563"/>
          </a:xfrm>
        </p:spPr>
        <p:txBody>
          <a:bodyPr>
            <a:noAutofit/>
          </a:bodyPr>
          <a:lstStyle/>
          <a:p>
            <a:pPr algn="ctr"/>
            <a:r>
              <a:rPr lang="es-MX" sz="10000" dirty="0">
                <a:ln w="28575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rgbClr val="92D050"/>
                </a:solidFill>
                <a:latin typeface="Burbank Big Condensed" pitchFamily="2" charset="0"/>
              </a:rPr>
              <a:t>Rodolfo anda en las nubes</a:t>
            </a:r>
          </a:p>
        </p:txBody>
      </p:sp>
      <p:sp>
        <p:nvSpPr>
          <p:cNvPr id="4" name="Rectángulo: esquinas redondeadas 3">
            <a:hlinkClick r:id="" action="ppaction://noaction" highlightClick="1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355EB647-4B29-4C32-B162-FD5050D39DCE}"/>
              </a:ext>
            </a:extLst>
          </p:cNvPr>
          <p:cNvSpPr/>
          <p:nvPr/>
        </p:nvSpPr>
        <p:spPr>
          <a:xfrm>
            <a:off x="1518081" y="5088014"/>
            <a:ext cx="3684233" cy="941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Literal</a:t>
            </a:r>
          </a:p>
        </p:txBody>
      </p:sp>
      <p:sp>
        <p:nvSpPr>
          <p:cNvPr id="5" name="Rectángulo: esquinas redondeadas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803902D-1ECB-4CFA-B4C7-799A8A289513}"/>
              </a:ext>
            </a:extLst>
          </p:cNvPr>
          <p:cNvSpPr/>
          <p:nvPr/>
        </p:nvSpPr>
        <p:spPr>
          <a:xfrm>
            <a:off x="6997083" y="5088013"/>
            <a:ext cx="3684233" cy="941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dirty="0">
                <a:ln>
                  <a:solidFill>
                    <a:schemeClr val="tx1"/>
                  </a:solidFill>
                </a:ln>
                <a:latin typeface="Anja Eliane" panose="02020500000000000000" pitchFamily="18" charset="0"/>
              </a:rPr>
              <a:t>Figurado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98243D-7DB7-43F4-B05A-A9AAFBC17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536" y="476380"/>
            <a:ext cx="2200660" cy="46116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18689F-50E0-47BC-86C4-116D841F1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9" y="5860031"/>
            <a:ext cx="878222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4303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RegularSeedRightStep">
      <a:dk1>
        <a:srgbClr val="000000"/>
      </a:dk1>
      <a:lt1>
        <a:srgbClr val="FFFFFF"/>
      </a:lt1>
      <a:dk2>
        <a:srgbClr val="301B2C"/>
      </a:dk2>
      <a:lt2>
        <a:srgbClr val="F3F2F0"/>
      </a:lt2>
      <a:accent1>
        <a:srgbClr val="2B80E5"/>
      </a:accent1>
      <a:accent2>
        <a:srgbClr val="3138D8"/>
      </a:accent2>
      <a:accent3>
        <a:srgbClr val="712BE5"/>
      </a:accent3>
      <a:accent4>
        <a:srgbClr val="AD19D3"/>
      </a:accent4>
      <a:accent5>
        <a:srgbClr val="E52BBE"/>
      </a:accent5>
      <a:accent6>
        <a:srgbClr val="D3195E"/>
      </a:accent6>
      <a:hlink>
        <a:srgbClr val="B8803D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97</Words>
  <Application>Microsoft Office PowerPoint</Application>
  <PresentationFormat>Panorámica</PresentationFormat>
  <Paragraphs>39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Anja Eliane</vt:lpstr>
      <vt:lpstr>Arial</vt:lpstr>
      <vt:lpstr>Avenir Next LT Pro</vt:lpstr>
      <vt:lpstr>Burbank Big Condensed</vt:lpstr>
      <vt:lpstr>Posterama</vt:lpstr>
      <vt:lpstr>SineVTI</vt:lpstr>
      <vt:lpstr>Presentación de PowerPoint</vt:lpstr>
      <vt:lpstr>Presentación de PowerPoint</vt:lpstr>
      <vt:lpstr>Estoy muerta de cansancio</vt:lpstr>
      <vt:lpstr>El perro se llama Copetes</vt:lpstr>
      <vt:lpstr>Ayer comí un delicioso pastel</vt:lpstr>
      <vt:lpstr>Tengo mariposas en el estómago</vt:lpstr>
      <vt:lpstr>Ari es mi mejor amiga</vt:lpstr>
      <vt:lpstr>A María se le cayó un tornillo</vt:lpstr>
      <vt:lpstr>Rodolfo anda en las nubes</vt:lpstr>
      <vt:lpstr>Doña Raquel se puso como fiera</vt:lpstr>
      <vt:lpstr>Mónica y Juan visitaron el zoológico</vt:lpstr>
      <vt:lpstr>Esas rocas eran muy pesadas</vt:lpstr>
      <vt:lpstr>Zara se quedó congelada de la impresión</vt:lpstr>
      <vt:lpstr>El lobo es muy feroz</vt:lpstr>
      <vt:lpstr>Ardí en llamas con tanto calor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Sentido literal o figurado</dc:title>
  <dc:creator>Maestra Yessica Alvarez</dc:creator>
  <cp:lastModifiedBy>Maestra Yessica Alvarez</cp:lastModifiedBy>
  <cp:revision>12</cp:revision>
  <dcterms:created xsi:type="dcterms:W3CDTF">2021-02-08T23:38:03Z</dcterms:created>
  <dcterms:modified xsi:type="dcterms:W3CDTF">2021-04-20T02:43:36Z</dcterms:modified>
</cp:coreProperties>
</file>